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  <p:sldId id="259" r:id="rId5"/>
    <p:sldId id="260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0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F8F38E-48EB-A9B7-8163-3A3C534AC1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282725C-3A34-880D-2277-D6E5590233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C73EBA-B057-1321-1846-9AAE3EB64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E6A30-FA16-42CF-BDA7-F501F1B51671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D7A041-C187-DF6F-286A-2F3F78338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179798-1B79-FA46-A4AF-EFCFBBFE3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20B50-493A-4B16-BA06-ED6EC922B8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211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1AAA4B-CC9C-FDFC-FBC5-0C49E499B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EA1B400-532E-725F-0E2C-A927006279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13F75F-10E2-DCBC-F53B-04B86D955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E6A30-FA16-42CF-BDA7-F501F1B51671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25E0FA-DCBE-0BA8-A2BE-4748DB6EC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72484E-CC55-31A2-9264-A60DE838E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20B50-493A-4B16-BA06-ED6EC922B8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522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1435E90-8509-5FAE-32C6-DFC41E6F22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03697AD-26E9-AF09-1E29-31FA154EE9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5362DB-8985-5BD5-0D76-7B01CDA94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E6A30-FA16-42CF-BDA7-F501F1B51671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5F14CB-ED7F-F461-859A-21BEB167C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97C90B-B314-CA54-536A-9A1D9ECE1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20B50-493A-4B16-BA06-ED6EC922B8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5546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00F3E7-1676-229C-D534-8754DC364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F434935-234D-7DE2-BE54-6A4A18A9C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7870F9-961F-2636-7636-70D2CB76B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E6A30-FA16-42CF-BDA7-F501F1B51671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CCF8D8-3142-308B-9557-E14B1DF04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C1CBA8-8450-3299-2357-044319EF4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20B50-493A-4B16-BA06-ED6EC922B8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4655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DEE737-C60F-27D6-6CDB-AAC00CA62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B60124B-8DBF-D69A-CA9D-AB6FDE220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5198E4-1EB8-E709-62D3-34A1C8B65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E6A30-FA16-42CF-BDA7-F501F1B51671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CE7DFE-685C-E14F-1B23-64A3F11B0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6CA3943-B2F6-2D4D-28CE-3D071FFCC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20B50-493A-4B16-BA06-ED6EC922B8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4345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355B30-39C1-65DD-2AA2-1B37B89D9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A7E02F1-E142-B6F8-503F-C022DBC3B2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1F18A2-29D6-41F5-184A-66EF78A819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3E39EBF-033E-9DFA-B5E9-10080F687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E6A30-FA16-42CF-BDA7-F501F1B51671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5E34D2B-C658-E9FB-8054-E8CB883C2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7D974AC-A716-C000-914F-EC17EE2AC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20B50-493A-4B16-BA06-ED6EC922B8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9249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916239-50A9-68DA-FFFD-2FE1FA62C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E8E193B-578D-47B7-F448-30E2AF47E0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B4EE71D-4112-48BA-630A-A4417E9B61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FD116A0-D38E-427E-FFC7-5F9C73A41A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B67D39A-7404-30E8-6F1E-7F08C4C5F4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7E1991F-6711-AE00-0A1A-26D0AB118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E6A30-FA16-42CF-BDA7-F501F1B51671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3FE8E41-C314-6F57-1A49-530956989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29BA0D4-7AE1-3C4A-CE97-307BF54D3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20B50-493A-4B16-BA06-ED6EC922B8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1726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2DF6AD-F322-D25B-AB58-CB37427B6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E163B5D-EBE3-BCEC-565D-268CE3546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E6A30-FA16-42CF-BDA7-F501F1B51671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054CACC-12BE-FC33-FB70-817B80595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FC1997D-DA31-235C-84D3-54389724C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20B50-493A-4B16-BA06-ED6EC922B8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3350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336580C-63A3-D5BB-28AD-3D387EF5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E6A30-FA16-42CF-BDA7-F501F1B51671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EDEDE5E-E282-F43F-7B61-042944877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C1B2A81-A99A-A17D-9FF1-BDB753B3A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20B50-493A-4B16-BA06-ED6EC922B8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352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1B7A15-E1F6-0B8B-9D04-D7C7548C9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596A63C-E79B-618B-BE3E-FB018FA18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4ABD5BB-83A7-8A35-194D-FB7A910D31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072EBBF-E7CB-74DE-8CEE-1772CE7DC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E6A30-FA16-42CF-BDA7-F501F1B51671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AD07A4D-AE06-067D-5755-CC372E47A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2E1B966-5A25-18A7-2E21-735948F39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20B50-493A-4B16-BA06-ED6EC922B8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910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44D973-A24C-E328-7D6B-33291FE39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D69F9A9-A8DE-54DE-7292-2DD5FEAEE5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B832129-7B97-2AE7-D5C2-42F55E7DFE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EA9A73A-A5AD-03F9-4D58-ECEEE54E8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E6A30-FA16-42CF-BDA7-F501F1B51671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054BE7B-71F8-4445-29C3-485B956C7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815CC63-ADBB-909F-4165-24ABD244E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20B50-493A-4B16-BA06-ED6EC922B8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8580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981D087-F15A-7F05-18EA-143D7B1FF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6715090-C00F-6F2F-F0A6-36C87E9EF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AD5A85B-03EB-E100-6094-A3D6CCCE9C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5E6A30-FA16-42CF-BDA7-F501F1B51671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FEBE9D-557B-C560-AB27-729D21CC57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ED0859-E2F1-D56F-6BEB-D4BB224E9A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3920B50-493A-4B16-BA06-ED6EC922B8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841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03451E-7F09-E3D4-67E3-B356CC8CEA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78577"/>
          </a:xfrm>
        </p:spPr>
        <p:txBody>
          <a:bodyPr>
            <a:normAutofit/>
          </a:bodyPr>
          <a:lstStyle/>
          <a:p>
            <a:r>
              <a:rPr lang="ja-JP" altLang="en-US" sz="4800" dirty="0"/>
              <a:t>作用反作用の法則</a:t>
            </a:r>
            <a:endParaRPr kumimoji="1" lang="ja-JP" altLang="en-US" sz="4800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149B58B-C67A-8D1B-F5E7-83A9155EC6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490418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/>
              <a:t>日付　　：　　月　　日</a:t>
            </a:r>
            <a:endParaRPr kumimoji="1" lang="en-US" altLang="ja-JP" dirty="0"/>
          </a:p>
          <a:p>
            <a:pPr algn="l"/>
            <a:endParaRPr kumimoji="1" lang="en-US" altLang="ja-JP" dirty="0"/>
          </a:p>
          <a:p>
            <a:pPr algn="l"/>
            <a:r>
              <a:rPr lang="ja-JP" altLang="en-US" dirty="0"/>
              <a:t>学籍番号：　（　　　　　　　　）</a:t>
            </a:r>
            <a:endParaRPr lang="en-US" altLang="ja-JP" dirty="0"/>
          </a:p>
          <a:p>
            <a:pPr algn="l"/>
            <a:endParaRPr lang="en-US" altLang="ja-JP" u="sng" dirty="0"/>
          </a:p>
          <a:p>
            <a:pPr algn="l"/>
            <a:r>
              <a:rPr kumimoji="1" lang="ja-JP" altLang="en-US" dirty="0"/>
              <a:t>名前　　：</a:t>
            </a:r>
            <a:r>
              <a:rPr lang="ja-JP" altLang="en-US" dirty="0"/>
              <a:t>　（　　　　　　　　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146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15048F56-062C-CFCD-1774-62C6AB8356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2240943"/>
              </p:ext>
            </p:extLst>
          </p:nvPr>
        </p:nvGraphicFramePr>
        <p:xfrm>
          <a:off x="1539949" y="1309474"/>
          <a:ext cx="9496645" cy="3319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9329">
                  <a:extLst>
                    <a:ext uri="{9D8B030D-6E8A-4147-A177-3AD203B41FA5}">
                      <a16:colId xmlns:a16="http://schemas.microsoft.com/office/drawing/2014/main" val="260589547"/>
                    </a:ext>
                  </a:extLst>
                </a:gridCol>
                <a:gridCol w="1899329">
                  <a:extLst>
                    <a:ext uri="{9D8B030D-6E8A-4147-A177-3AD203B41FA5}">
                      <a16:colId xmlns:a16="http://schemas.microsoft.com/office/drawing/2014/main" val="1337152468"/>
                    </a:ext>
                  </a:extLst>
                </a:gridCol>
                <a:gridCol w="1899329">
                  <a:extLst>
                    <a:ext uri="{9D8B030D-6E8A-4147-A177-3AD203B41FA5}">
                      <a16:colId xmlns:a16="http://schemas.microsoft.com/office/drawing/2014/main" val="4031521521"/>
                    </a:ext>
                  </a:extLst>
                </a:gridCol>
                <a:gridCol w="1899329">
                  <a:extLst>
                    <a:ext uri="{9D8B030D-6E8A-4147-A177-3AD203B41FA5}">
                      <a16:colId xmlns:a16="http://schemas.microsoft.com/office/drawing/2014/main" val="1669789744"/>
                    </a:ext>
                  </a:extLst>
                </a:gridCol>
                <a:gridCol w="1899329">
                  <a:extLst>
                    <a:ext uri="{9D8B030D-6E8A-4147-A177-3AD203B41FA5}">
                      <a16:colId xmlns:a16="http://schemas.microsoft.com/office/drawing/2014/main" val="3330609039"/>
                    </a:ext>
                  </a:extLst>
                </a:gridCol>
              </a:tblGrid>
              <a:tr h="829975">
                <a:tc>
                  <a:txBody>
                    <a:bodyPr/>
                    <a:lstStyle/>
                    <a:p>
                      <a:r>
                        <a:rPr kumimoji="1" lang="en-US" altLang="ja-JP" b="0" dirty="0">
                          <a:solidFill>
                            <a:schemeClr val="tx1"/>
                          </a:solidFill>
                        </a:rPr>
                        <a:t>(000, 000)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>
                          <a:solidFill>
                            <a:schemeClr val="tx1"/>
                          </a:solidFill>
                        </a:rPr>
                        <a:t>(000, 000)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>
                          <a:solidFill>
                            <a:schemeClr val="tx1"/>
                          </a:solidFill>
                        </a:rPr>
                        <a:t>(000, 000)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>
                          <a:solidFill>
                            <a:schemeClr val="tx1"/>
                          </a:solidFill>
                        </a:rPr>
                        <a:t>(000, 000)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>
                          <a:solidFill>
                            <a:schemeClr val="tx1"/>
                          </a:solidFill>
                        </a:rPr>
                        <a:t>(000, 000)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552401"/>
                  </a:ext>
                </a:extLst>
              </a:tr>
              <a:tr h="829975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(000, 000)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(000, 000)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(000, 000)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(000, 000)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(000, 000)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009889"/>
                  </a:ext>
                </a:extLst>
              </a:tr>
              <a:tr h="829975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(000, 000)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(000, 000)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(000, 000)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(000, 000)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(000, 000)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135734"/>
                  </a:ext>
                </a:extLst>
              </a:tr>
              <a:tr h="829975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(000, 000)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(000, 000)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(000, 000)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(000, 000)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(000, 000)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258167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A6EB166-A410-2DA7-6A67-040323773CBD}"/>
              </a:ext>
            </a:extLst>
          </p:cNvPr>
          <p:cNvSpPr txBox="1"/>
          <p:nvPr/>
        </p:nvSpPr>
        <p:spPr>
          <a:xfrm>
            <a:off x="1539949" y="5284381"/>
            <a:ext cx="94966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x = 11.11+0.01111*Px-0.001111*Py-1.111*10^(-8)*Px^2-1.111*10^(-8)*Py^2</a:t>
            </a:r>
          </a:p>
          <a:p>
            <a:endParaRPr lang="en-US" altLang="ja-JP" dirty="0"/>
          </a:p>
          <a:p>
            <a:r>
              <a:rPr lang="en-US" altLang="ja-JP" dirty="0"/>
              <a:t>y = 11.11-0.001111*Px-0.01111*Py+1.111*10^(-8)*Px^2-1.111*10^(-7)*Py^2</a:t>
            </a:r>
          </a:p>
          <a:p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184D6F7-6511-34B5-5349-FE348B3BFECD}"/>
              </a:ext>
            </a:extLst>
          </p:cNvPr>
          <p:cNvSpPr txBox="1"/>
          <p:nvPr/>
        </p:nvSpPr>
        <p:spPr>
          <a:xfrm>
            <a:off x="1539949" y="612639"/>
            <a:ext cx="4887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10cm</a:t>
            </a:r>
            <a:r>
              <a:rPr lang="ja-JP" altLang="en-US" dirty="0"/>
              <a:t>格子のピクセル座標値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1563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85A8A48-344B-DCB6-E409-6AB0C1A4158C}"/>
              </a:ext>
            </a:extLst>
          </p:cNvPr>
          <p:cNvSpPr txBox="1"/>
          <p:nvPr/>
        </p:nvSpPr>
        <p:spPr>
          <a:xfrm>
            <a:off x="1523999" y="290945"/>
            <a:ext cx="4572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解析結果の動画</a:t>
            </a:r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9E90533-F13C-E766-E035-AEAFF5138824}"/>
              </a:ext>
            </a:extLst>
          </p:cNvPr>
          <p:cNvSpPr txBox="1"/>
          <p:nvPr/>
        </p:nvSpPr>
        <p:spPr>
          <a:xfrm>
            <a:off x="1523999" y="6145306"/>
            <a:ext cx="4572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左の船の質量：</a:t>
            </a:r>
            <a:r>
              <a:rPr lang="en-US" altLang="ja-JP" dirty="0"/>
              <a:t>0</a:t>
            </a:r>
            <a:r>
              <a:rPr kumimoji="1" lang="en-US" altLang="ja-JP" dirty="0"/>
              <a:t>0.0g</a:t>
            </a:r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55F02DF-D21F-5288-D487-02A6DEE09D66}"/>
              </a:ext>
            </a:extLst>
          </p:cNvPr>
          <p:cNvSpPr txBox="1"/>
          <p:nvPr/>
        </p:nvSpPr>
        <p:spPr>
          <a:xfrm>
            <a:off x="6096001" y="6145306"/>
            <a:ext cx="4572000" cy="376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右の船の質量：</a:t>
            </a:r>
            <a:r>
              <a:rPr lang="en-US" altLang="ja-JP" dirty="0"/>
              <a:t>00</a:t>
            </a:r>
            <a:r>
              <a:rPr kumimoji="1" lang="en-US" altLang="ja-JP" dirty="0"/>
              <a:t>.0g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92470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F094C17-FA07-0E35-28C3-CFB8E7F79D4F}"/>
              </a:ext>
            </a:extLst>
          </p:cNvPr>
          <p:cNvSpPr txBox="1"/>
          <p:nvPr/>
        </p:nvSpPr>
        <p:spPr>
          <a:xfrm>
            <a:off x="914401" y="421943"/>
            <a:ext cx="3873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Ｘ</a:t>
            </a:r>
            <a:r>
              <a:rPr kumimoji="1" lang="ja-JP" altLang="en-US" dirty="0"/>
              <a:t>座標の時間依存性</a:t>
            </a:r>
          </a:p>
        </p:txBody>
      </p:sp>
    </p:spTree>
    <p:extLst>
      <p:ext uri="{BB962C8B-B14F-4D97-AF65-F5344CB8AC3E}">
        <p14:creationId xmlns:p14="http://schemas.microsoft.com/office/powerpoint/2010/main" val="2723315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502319A-702C-F74A-71DD-0D9629FA31BF}"/>
              </a:ext>
            </a:extLst>
          </p:cNvPr>
          <p:cNvSpPr txBox="1"/>
          <p:nvPr/>
        </p:nvSpPr>
        <p:spPr>
          <a:xfrm>
            <a:off x="914401" y="421943"/>
            <a:ext cx="3873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Ｙ座標の時間依存性</a:t>
            </a:r>
          </a:p>
        </p:txBody>
      </p:sp>
    </p:spTree>
    <p:extLst>
      <p:ext uri="{BB962C8B-B14F-4D97-AF65-F5344CB8AC3E}">
        <p14:creationId xmlns:p14="http://schemas.microsoft.com/office/powerpoint/2010/main" val="2686343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9FA519A-84C8-F7DA-CF60-57F826AC7B5A}"/>
              </a:ext>
            </a:extLst>
          </p:cNvPr>
          <p:cNvSpPr txBox="1"/>
          <p:nvPr/>
        </p:nvSpPr>
        <p:spPr>
          <a:xfrm>
            <a:off x="914401" y="421943"/>
            <a:ext cx="3873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運動量の </a:t>
            </a:r>
            <a:r>
              <a:rPr kumimoji="1" lang="en-US" altLang="ja-JP" dirty="0"/>
              <a:t>x</a:t>
            </a:r>
            <a:r>
              <a:rPr kumimoji="1" lang="ja-JP" altLang="en-US" dirty="0"/>
              <a:t> 成分とその和</a:t>
            </a:r>
          </a:p>
        </p:txBody>
      </p:sp>
    </p:spTree>
    <p:extLst>
      <p:ext uri="{BB962C8B-B14F-4D97-AF65-F5344CB8AC3E}">
        <p14:creationId xmlns:p14="http://schemas.microsoft.com/office/powerpoint/2010/main" val="413972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824778F-23E8-64CA-B0E7-DA657B0FEB65}"/>
              </a:ext>
            </a:extLst>
          </p:cNvPr>
          <p:cNvSpPr txBox="1"/>
          <p:nvPr/>
        </p:nvSpPr>
        <p:spPr>
          <a:xfrm>
            <a:off x="914401" y="421943"/>
            <a:ext cx="3873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運動量の </a:t>
            </a:r>
            <a:r>
              <a:rPr kumimoji="1" lang="en-US" altLang="ja-JP" dirty="0"/>
              <a:t>y</a:t>
            </a:r>
            <a:r>
              <a:rPr kumimoji="1" lang="ja-JP" altLang="en-US" dirty="0"/>
              <a:t> 成分とその和</a:t>
            </a:r>
          </a:p>
        </p:txBody>
      </p:sp>
    </p:spTree>
    <p:extLst>
      <p:ext uri="{BB962C8B-B14F-4D97-AF65-F5344CB8AC3E}">
        <p14:creationId xmlns:p14="http://schemas.microsoft.com/office/powerpoint/2010/main" val="1126109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CFE143F-9D1F-6738-E1AB-6EC4613AA178}"/>
              </a:ext>
            </a:extLst>
          </p:cNvPr>
          <p:cNvSpPr txBox="1"/>
          <p:nvPr/>
        </p:nvSpPr>
        <p:spPr>
          <a:xfrm>
            <a:off x="914401" y="421943"/>
            <a:ext cx="3873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力の </a:t>
            </a:r>
            <a:r>
              <a:rPr lang="en-US" altLang="ja-JP" dirty="0"/>
              <a:t>x</a:t>
            </a:r>
            <a:r>
              <a:rPr lang="ja-JP" altLang="en-US" dirty="0"/>
              <a:t> 成分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12642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11803EF-206E-16F1-5B12-9A825F27DBA4}"/>
              </a:ext>
            </a:extLst>
          </p:cNvPr>
          <p:cNvSpPr txBox="1"/>
          <p:nvPr/>
        </p:nvSpPr>
        <p:spPr>
          <a:xfrm>
            <a:off x="914401" y="421943"/>
            <a:ext cx="3873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力の </a:t>
            </a:r>
            <a:r>
              <a:rPr lang="en-US" altLang="ja-JP" dirty="0"/>
              <a:t>y</a:t>
            </a:r>
            <a:r>
              <a:rPr lang="ja-JP" altLang="en-US" dirty="0"/>
              <a:t> 成分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09945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1550</TotalTime>
  <Words>212</Words>
  <Application>Microsoft Office PowerPoint</Application>
  <PresentationFormat>ワイド画面</PresentationFormat>
  <Paragraphs>39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3" baseType="lpstr">
      <vt:lpstr>游ゴシック</vt:lpstr>
      <vt:lpstr>游ゴシック Light</vt:lpstr>
      <vt:lpstr>Arial</vt:lpstr>
      <vt:lpstr>Office テーマ</vt:lpstr>
      <vt:lpstr>作用反作用の法則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ryuji-kondo</dc:creator>
  <cp:lastModifiedBy>ryuji-kondo</cp:lastModifiedBy>
  <cp:revision>23</cp:revision>
  <dcterms:created xsi:type="dcterms:W3CDTF">2024-10-07T02:46:50Z</dcterms:created>
  <dcterms:modified xsi:type="dcterms:W3CDTF">2025-03-28T01:52:57Z</dcterms:modified>
</cp:coreProperties>
</file>